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Press Start 2P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orient="horz" pos="3702">
          <p15:clr>
            <a:srgbClr val="A4A3A4"/>
          </p15:clr>
        </p15:guide>
        <p15:guide id="3" pos="756">
          <p15:clr>
            <a:srgbClr val="A4A3A4"/>
          </p15:clr>
        </p15:guide>
        <p15:guide id="4" orient="horz" pos="141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702" orient="horz"/>
        <p:guide pos="756"/>
        <p:guide pos="141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ressStart2P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1.png>
</file>

<file path=ppt/media/image33.png>
</file>

<file path=ppt/media/image34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c9fa8f4308305f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7c9fa8f4308305f8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7" name="Google Shape;67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>
            <p:ph idx="2" type="pic"/>
          </p:nvPr>
        </p:nvSpPr>
        <p:spPr>
          <a:xfrm>
            <a:off x="473754" y="1965945"/>
            <a:ext cx="3502024" cy="3997325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4"/>
          <p:cNvSpPr/>
          <p:nvPr>
            <p:ph idx="3" type="pic"/>
          </p:nvPr>
        </p:nvSpPr>
        <p:spPr>
          <a:xfrm>
            <a:off x="4344988" y="1965945"/>
            <a:ext cx="3502024" cy="3997325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4"/>
          <p:cNvSpPr/>
          <p:nvPr>
            <p:ph idx="4" type="pic"/>
          </p:nvPr>
        </p:nvSpPr>
        <p:spPr>
          <a:xfrm>
            <a:off x="8191500" y="1965945"/>
            <a:ext cx="3502024" cy="39973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>
            <p:ph idx="2" type="pic"/>
          </p:nvPr>
        </p:nvSpPr>
        <p:spPr>
          <a:xfrm>
            <a:off x="334054" y="378445"/>
            <a:ext cx="11523892" cy="610111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3_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>
            <p:ph idx="2" type="pic"/>
          </p:nvPr>
        </p:nvSpPr>
        <p:spPr>
          <a:xfrm>
            <a:off x="2427622" y="2115403"/>
            <a:ext cx="2306472" cy="3330054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6"/>
          <p:cNvSpPr/>
          <p:nvPr>
            <p:ph idx="3" type="pic"/>
          </p:nvPr>
        </p:nvSpPr>
        <p:spPr>
          <a:xfrm>
            <a:off x="4942764" y="2115403"/>
            <a:ext cx="2306472" cy="3330054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6"/>
          <p:cNvSpPr/>
          <p:nvPr>
            <p:ph idx="4" type="pic"/>
          </p:nvPr>
        </p:nvSpPr>
        <p:spPr>
          <a:xfrm>
            <a:off x="7457906" y="2115403"/>
            <a:ext cx="2306472" cy="333005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mc:AlternateContent>
    <mc:Choice Requires="p14">
      <p:transition spd="slow" p14:dur="9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Relationship Id="rId4" Type="http://schemas.openxmlformats.org/officeDocument/2006/relationships/image" Target="../media/image6.png"/><Relationship Id="rId9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slide" Target="/ppt/slides/slide11.xml"/><Relationship Id="rId8" Type="http://schemas.openxmlformats.org/officeDocument/2006/relationships/slide" Target="/ppt/slides/slide1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slide" Target="/ppt/slides/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Relationship Id="rId4" Type="http://schemas.openxmlformats.org/officeDocument/2006/relationships/image" Target="../media/image16.jpg"/><Relationship Id="rId5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18.png"/><Relationship Id="rId13" Type="http://schemas.openxmlformats.org/officeDocument/2006/relationships/image" Target="../media/image11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6.xml"/><Relationship Id="rId4" Type="http://schemas.openxmlformats.org/officeDocument/2006/relationships/slide" Target="/ppt/slides/slide8.xml"/><Relationship Id="rId9" Type="http://schemas.openxmlformats.org/officeDocument/2006/relationships/image" Target="../media/image8.png"/><Relationship Id="rId5" Type="http://schemas.openxmlformats.org/officeDocument/2006/relationships/slide" Target="/ppt/slides/slide7.xml"/><Relationship Id="rId6" Type="http://schemas.openxmlformats.org/officeDocument/2006/relationships/image" Target="../media/image14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4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5.xml"/><Relationship Id="rId4" Type="http://schemas.openxmlformats.org/officeDocument/2006/relationships/slide" Target="/ppt/slides/slide8.xml"/><Relationship Id="rId9" Type="http://schemas.openxmlformats.org/officeDocument/2006/relationships/image" Target="../media/image15.png"/><Relationship Id="rId5" Type="http://schemas.openxmlformats.org/officeDocument/2006/relationships/slide" Target="/ppt/slides/slide7.xml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40.png"/><Relationship Id="rId10" Type="http://schemas.openxmlformats.org/officeDocument/2006/relationships/image" Target="../media/image29.png"/><Relationship Id="rId13" Type="http://schemas.openxmlformats.org/officeDocument/2006/relationships/image" Target="../media/image46.png"/><Relationship Id="rId1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6.xml"/><Relationship Id="rId4" Type="http://schemas.openxmlformats.org/officeDocument/2006/relationships/slide" Target="/ppt/slides/slide5.xml"/><Relationship Id="rId9" Type="http://schemas.openxmlformats.org/officeDocument/2006/relationships/image" Target="../media/image39.png"/><Relationship Id="rId14" Type="http://schemas.openxmlformats.org/officeDocument/2006/relationships/image" Target="../media/image31.png"/><Relationship Id="rId5" Type="http://schemas.openxmlformats.org/officeDocument/2006/relationships/slide" Target="/ppt/slides/slide8.xml"/><Relationship Id="rId6" Type="http://schemas.openxmlformats.org/officeDocument/2006/relationships/image" Target="../media/image25.png"/><Relationship Id="rId7" Type="http://schemas.openxmlformats.org/officeDocument/2006/relationships/image" Target="../media/image14.png"/><Relationship Id="rId8" Type="http://schemas.openxmlformats.org/officeDocument/2006/relationships/image" Target="../media/image4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7.xml"/><Relationship Id="rId4" Type="http://schemas.openxmlformats.org/officeDocument/2006/relationships/slide" Target="/ppt/slides/slide6.xml"/><Relationship Id="rId9" Type="http://schemas.openxmlformats.org/officeDocument/2006/relationships/image" Target="../media/image36.png"/><Relationship Id="rId5" Type="http://schemas.openxmlformats.org/officeDocument/2006/relationships/slide" Target="/ppt/slides/slide5.xml"/><Relationship Id="rId6" Type="http://schemas.openxmlformats.org/officeDocument/2006/relationships/image" Target="../media/image14.png"/><Relationship Id="rId7" Type="http://schemas.openxmlformats.org/officeDocument/2006/relationships/image" Target="../media/image3.png"/><Relationship Id="rId8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png"/><Relationship Id="rId4" Type="http://schemas.openxmlformats.org/officeDocument/2006/relationships/image" Target="../media/image34.png"/><Relationship Id="rId5" Type="http://schemas.openxmlformats.org/officeDocument/2006/relationships/image" Target="../media/image42.png"/><Relationship Id="rId6" Type="http://schemas.openxmlformats.org/officeDocument/2006/relationships/image" Target="../media/image45.png"/><Relationship Id="rId7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-285750"/>
            <a:ext cx="15887700" cy="82107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indoor, music, synthesizer&#10;&#10;Description automatically generated" id="95" name="Google Shape;9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9536" y="0"/>
            <a:ext cx="5852928" cy="32925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toy&#10;&#10;Description automatically generated" id="96" name="Google Shape;9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28114" y="3606921"/>
            <a:ext cx="4963887" cy="3901106"/>
          </a:xfrm>
          <a:prstGeom prst="rect">
            <a:avLst/>
          </a:prstGeom>
          <a:noFill/>
          <a:ln>
            <a:noFill/>
          </a:ln>
          <a:effectLst>
            <a:outerShdw blurRad="419100" rotWithShape="0" algn="tl" dir="2700000" dist="38100">
              <a:srgbClr val="000000">
                <a:alpha val="80000"/>
              </a:srgbClr>
            </a:outerShdw>
          </a:effectLst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276223" y="3947993"/>
            <a:ext cx="2002519" cy="3560034"/>
          </a:xfrm>
          <a:prstGeom prst="rect">
            <a:avLst/>
          </a:prstGeom>
          <a:noFill/>
          <a:ln>
            <a:noFill/>
          </a:ln>
          <a:effectLst>
            <a:outerShdw blurRad="419100" rotWithShape="0" algn="tl" dir="2700000" dist="38100">
              <a:srgbClr val="000000">
                <a:alpha val="80000"/>
              </a:srgbClr>
            </a:outerShdw>
          </a:effectLst>
        </p:spPr>
      </p:pic>
      <p:sp>
        <p:nvSpPr>
          <p:cNvPr id="98" name="Google Shape;98;p16">
            <a:hlinkClick action="ppaction://hlinkshowjump?jump=nextslide"/>
          </p:cNvPr>
          <p:cNvSpPr/>
          <p:nvPr/>
        </p:nvSpPr>
        <p:spPr>
          <a:xfrm>
            <a:off x="3943350" y="2766536"/>
            <a:ext cx="4305300" cy="526043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4310901" y="2891050"/>
            <a:ext cx="49638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Começar a Apresentação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943350" y="3689340"/>
            <a:ext cx="1987550" cy="526043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6">
            <a:hlinkClick action="ppaction://hlinkshowjump?jump=nextslide"/>
          </p:cNvPr>
          <p:cNvSpPr txBox="1"/>
          <p:nvPr/>
        </p:nvSpPr>
        <p:spPr>
          <a:xfrm>
            <a:off x="4229239" y="3813862"/>
            <a:ext cx="14157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</a:t>
            </a: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pções. 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2" name="Google Shape;102;p16">
            <a:hlinkClick action="ppaction://hlinksldjump" r:id="rId7"/>
          </p:cNvPr>
          <p:cNvSpPr/>
          <p:nvPr/>
        </p:nvSpPr>
        <p:spPr>
          <a:xfrm>
            <a:off x="6261102" y="3689340"/>
            <a:ext cx="1987550" cy="526043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6">
            <a:hlinkClick action="ppaction://hlinksldjump" r:id="rId8"/>
          </p:cNvPr>
          <p:cNvSpPr txBox="1"/>
          <p:nvPr/>
        </p:nvSpPr>
        <p:spPr>
          <a:xfrm>
            <a:off x="6854768" y="3813862"/>
            <a:ext cx="8001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Sair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descr="A picture containing LEGO, toy&#10;&#10;Description automatically generated" id="104" name="Google Shape;104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flipH="1">
            <a:off x="2339851" y="4930750"/>
            <a:ext cx="1659369" cy="1898465"/>
          </a:xfrm>
          <a:prstGeom prst="rect">
            <a:avLst/>
          </a:prstGeom>
          <a:noFill/>
          <a:ln>
            <a:noFill/>
          </a:ln>
          <a:effectLst>
            <a:outerShdw blurRad="444500" rotWithShape="0" algn="tr" dir="8100000" dist="38100">
              <a:srgbClr val="000000">
                <a:alpha val="78823"/>
              </a:srgbClr>
            </a:outerShdw>
          </a:effectLst>
        </p:spPr>
      </p:pic>
      <p:sp>
        <p:nvSpPr>
          <p:cNvPr id="105" name="Google Shape;105;p16"/>
          <p:cNvSpPr txBox="1"/>
          <p:nvPr/>
        </p:nvSpPr>
        <p:spPr>
          <a:xfrm>
            <a:off x="4381423" y="5331470"/>
            <a:ext cx="403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Danilo Silvestre. SIS 1A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"/>
          <p:cNvSpPr/>
          <p:nvPr/>
        </p:nvSpPr>
        <p:spPr>
          <a:xfrm>
            <a:off x="4184649" y="532357"/>
            <a:ext cx="3822600" cy="73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4202275" y="714500"/>
            <a:ext cx="382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Agradecimentos</a:t>
            </a:r>
            <a:endParaRPr/>
          </a:p>
        </p:txBody>
      </p:sp>
      <p:sp>
        <p:nvSpPr>
          <p:cNvPr id="296" name="Google Shape;296;p25"/>
          <p:cNvSpPr txBox="1"/>
          <p:nvPr/>
        </p:nvSpPr>
        <p:spPr>
          <a:xfrm>
            <a:off x="1573362" y="1903369"/>
            <a:ext cx="9045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É com imensa satisfação que eu falo que meu trabalho está finalizado, estou muito feliz em ter desenvolvido esse projeto e mostrar um pouco sobre o Minecraft, um jogo que fez parte da minha vida. Estar falando um pouco sobre esse jogo me deixa muito contente. Agradeço de coração a todos que me ajudaram!</a:t>
            </a:r>
            <a:endParaRPr sz="12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297" name="Google Shape;2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5538" y="4163632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5"/>
          <p:cNvSpPr txBox="1"/>
          <p:nvPr/>
        </p:nvSpPr>
        <p:spPr>
          <a:xfrm>
            <a:off x="675700" y="4203200"/>
            <a:ext cx="42474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Agradecimentos especiais: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Pedro Paulo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Pedro Primon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Gabriel Vaz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Lucas Buriola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Christian Silvério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Anthony Bento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000"/>
              <a:buFont typeface="Press Start 2P"/>
              <a:buChar char="●"/>
            </a:pPr>
            <a:r>
              <a:rPr lang="en-US" sz="1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Professores</a:t>
            </a:r>
            <a:endParaRPr sz="10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6"/>
          <p:cNvSpPr txBox="1"/>
          <p:nvPr/>
        </p:nvSpPr>
        <p:spPr>
          <a:xfrm>
            <a:off x="2093950" y="556291"/>
            <a:ext cx="8004000" cy="147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Obrigado!</a:t>
            </a:r>
            <a:endParaRPr/>
          </a:p>
        </p:txBody>
      </p:sp>
      <p:sp>
        <p:nvSpPr>
          <p:cNvPr id="304" name="Google Shape;304;p26"/>
          <p:cNvSpPr txBox="1"/>
          <p:nvPr/>
        </p:nvSpPr>
        <p:spPr>
          <a:xfrm>
            <a:off x="4381436" y="5331465"/>
            <a:ext cx="3429144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PowerPoint Presentation</a:t>
            </a:r>
            <a:endParaRPr/>
          </a:p>
        </p:txBody>
      </p:sp>
      <p:pic>
        <p:nvPicPr>
          <p:cNvPr descr="A picture containing container, square&#10;&#10;Description automatically generated" id="305" name="Google Shape;30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8631" y="4481505"/>
            <a:ext cx="2300287" cy="23002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06" name="Google Shape;30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957" y="4026113"/>
            <a:ext cx="2785217" cy="27852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07" name="Google Shape;3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5948" y="2208001"/>
            <a:ext cx="1814053" cy="1814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08" name="Google Shape;30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1682" y="2276830"/>
            <a:ext cx="1814053" cy="1814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09" name="Google Shape;30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6250" y="873122"/>
            <a:ext cx="1300063" cy="13000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10" name="Google Shape;31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833" y="907947"/>
            <a:ext cx="1300063" cy="130006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6">
            <a:hlinkClick action="ppaction://hlinkshowjump?jump=nextslide"/>
          </p:cNvPr>
          <p:cNvSpPr/>
          <p:nvPr/>
        </p:nvSpPr>
        <p:spPr>
          <a:xfrm>
            <a:off x="5124450" y="3918300"/>
            <a:ext cx="19431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6">
            <a:hlinkClick action="ppaction://hlinkshowjump?jump=nextslide"/>
          </p:cNvPr>
          <p:cNvSpPr txBox="1"/>
          <p:nvPr/>
        </p:nvSpPr>
        <p:spPr>
          <a:xfrm>
            <a:off x="5695891" y="4042822"/>
            <a:ext cx="800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Quit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3" name="Google Shape;313;p26">
            <a:hlinkClick action="ppaction://hlinkshowjump?jump=firstslide"/>
          </p:cNvPr>
          <p:cNvSpPr/>
          <p:nvPr/>
        </p:nvSpPr>
        <p:spPr>
          <a:xfrm>
            <a:off x="5124450" y="4577958"/>
            <a:ext cx="19431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26">
            <a:hlinkClick action="ppaction://hlinkshowjump?jump=firstslide"/>
          </p:cNvPr>
          <p:cNvSpPr txBox="1"/>
          <p:nvPr/>
        </p:nvSpPr>
        <p:spPr>
          <a:xfrm>
            <a:off x="5465058" y="4702480"/>
            <a:ext cx="1261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Restart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7"/>
          <p:cNvSpPr txBox="1"/>
          <p:nvPr/>
        </p:nvSpPr>
        <p:spPr>
          <a:xfrm>
            <a:off x="2093950" y="556291"/>
            <a:ext cx="8004000" cy="147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Obrigado!</a:t>
            </a:r>
            <a:endParaRPr/>
          </a:p>
        </p:txBody>
      </p:sp>
      <p:sp>
        <p:nvSpPr>
          <p:cNvPr id="320" name="Google Shape;320;p27"/>
          <p:cNvSpPr txBox="1"/>
          <p:nvPr/>
        </p:nvSpPr>
        <p:spPr>
          <a:xfrm>
            <a:off x="4381436" y="5331465"/>
            <a:ext cx="34290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PowerPoint Presentation</a:t>
            </a:r>
            <a:endParaRPr/>
          </a:p>
        </p:txBody>
      </p:sp>
      <p:pic>
        <p:nvPicPr>
          <p:cNvPr descr="A picture containing container, square&#10;&#10;Description automatically generated" id="321" name="Google Shape;32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8631" y="4481505"/>
            <a:ext cx="2300287" cy="23002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22" name="Google Shape;32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957" y="4026113"/>
            <a:ext cx="2785217" cy="27852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23" name="Google Shape;32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5948" y="2208001"/>
            <a:ext cx="1814053" cy="1814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24" name="Google Shape;32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1682" y="2276830"/>
            <a:ext cx="1814053" cy="1814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25" name="Google Shape;32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36250" y="873122"/>
            <a:ext cx="1300063" cy="13000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326" name="Google Shape;32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833" y="907947"/>
            <a:ext cx="1300063" cy="13000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7">
            <a:hlinkClick action="ppaction://hlinkshowjump?jump=nextslide"/>
          </p:cNvPr>
          <p:cNvSpPr/>
          <p:nvPr/>
        </p:nvSpPr>
        <p:spPr>
          <a:xfrm>
            <a:off x="5124450" y="3918300"/>
            <a:ext cx="19431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7">
            <a:hlinkClick action="ppaction://hlinkshowjump?jump=nextslide"/>
          </p:cNvPr>
          <p:cNvSpPr txBox="1"/>
          <p:nvPr/>
        </p:nvSpPr>
        <p:spPr>
          <a:xfrm>
            <a:off x="5695891" y="4042822"/>
            <a:ext cx="8001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Quit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29" name="Google Shape;329;p27">
            <a:hlinkClick action="ppaction://hlinkshowjump?jump=firstslide"/>
          </p:cNvPr>
          <p:cNvSpPr/>
          <p:nvPr/>
        </p:nvSpPr>
        <p:spPr>
          <a:xfrm>
            <a:off x="5124450" y="4577958"/>
            <a:ext cx="19431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7">
            <a:hlinkClick action="ppaction://hlinkshowjump?jump=firstslide"/>
          </p:cNvPr>
          <p:cNvSpPr txBox="1"/>
          <p:nvPr/>
        </p:nvSpPr>
        <p:spPr>
          <a:xfrm>
            <a:off x="5465058" y="4702480"/>
            <a:ext cx="12618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Restart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31" name="Google Shape;331;p27"/>
          <p:cNvSpPr/>
          <p:nvPr/>
        </p:nvSpPr>
        <p:spPr>
          <a:xfrm>
            <a:off x="4603787" y="2118729"/>
            <a:ext cx="3018600" cy="1992600"/>
          </a:xfrm>
          <a:prstGeom prst="rect">
            <a:avLst/>
          </a:prstGeom>
          <a:solidFill>
            <a:srgbClr val="262626">
              <a:alpha val="84710"/>
            </a:srgbClr>
          </a:soli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7"/>
          <p:cNvSpPr txBox="1"/>
          <p:nvPr/>
        </p:nvSpPr>
        <p:spPr>
          <a:xfrm>
            <a:off x="4973906" y="2349471"/>
            <a:ext cx="2441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Tem certeza que quer sair?</a:t>
            </a:r>
            <a:endParaRPr/>
          </a:p>
        </p:txBody>
      </p:sp>
      <p:sp>
        <p:nvSpPr>
          <p:cNvPr id="333" name="Google Shape;333;p27">
            <a:hlinkClick action="ppaction://hlinkshowjump?jump=nextslide"/>
          </p:cNvPr>
          <p:cNvSpPr/>
          <p:nvPr/>
        </p:nvSpPr>
        <p:spPr>
          <a:xfrm>
            <a:off x="4863990" y="3229449"/>
            <a:ext cx="8319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7">
            <a:hlinkClick action="ppaction://hlinkshowjump?jump=nextslide"/>
          </p:cNvPr>
          <p:cNvSpPr/>
          <p:nvPr/>
        </p:nvSpPr>
        <p:spPr>
          <a:xfrm>
            <a:off x="6457825" y="3229450"/>
            <a:ext cx="831900" cy="525900"/>
          </a:xfrm>
          <a:prstGeom prst="rect">
            <a:avLst/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7">
            <a:hlinkClick action="ppaction://hlinkshowjump?jump=nextslide"/>
          </p:cNvPr>
          <p:cNvSpPr txBox="1"/>
          <p:nvPr/>
        </p:nvSpPr>
        <p:spPr>
          <a:xfrm>
            <a:off x="4956842" y="3384933"/>
            <a:ext cx="6462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Sim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36" name="Google Shape;336;p27">
            <a:hlinkClick action="ppaction://hlinksldjump" r:id="rId4"/>
          </p:cNvPr>
          <p:cNvSpPr txBox="1"/>
          <p:nvPr/>
        </p:nvSpPr>
        <p:spPr>
          <a:xfrm>
            <a:off x="6550688" y="3384925"/>
            <a:ext cx="6462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Não </a:t>
            </a:r>
            <a:endParaRPr b="0" i="0" sz="1200" u="none" cap="none" strike="noStrike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62626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/>
          <p:nvPr/>
        </p:nvSpPr>
        <p:spPr>
          <a:xfrm>
            <a:off x="2133600" y="4130674"/>
            <a:ext cx="7924800" cy="168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2133600" y="4130674"/>
            <a:ext cx="3962400" cy="168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, indoor, music, synthesizer&#10;&#10;Description automatically generated" id="112" name="Google Shape;112;p17">
            <a:hlinkClick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9536" y="1027968"/>
            <a:ext cx="5852928" cy="329257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2095500" y="4095750"/>
            <a:ext cx="8001000" cy="238125"/>
          </a:xfrm>
          <a:prstGeom prst="rect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2133600" y="4130675"/>
            <a:ext cx="1504950" cy="168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4474950" y="4797288"/>
            <a:ext cx="32421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Carregando</a:t>
            </a:r>
            <a:r>
              <a:rPr b="0" i="0" lang="en-US" sz="1800" u="none" cap="none" strike="noStrike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……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/>
          <p:nvPr/>
        </p:nvSpPr>
        <p:spPr>
          <a:xfrm>
            <a:off x="1946210" y="1942684"/>
            <a:ext cx="8020800" cy="19017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4304804" y="871508"/>
            <a:ext cx="3303600" cy="73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88350" y="1053600"/>
            <a:ext cx="253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Minecraft</a:t>
            </a:r>
            <a:endParaRPr/>
          </a:p>
        </p:txBody>
      </p:sp>
      <p:pic>
        <p:nvPicPr>
          <p:cNvPr descr="A picture containing container, square&#10;&#10;Description automatically generated" id="123" name="Google Shape;12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775" y="4181988"/>
            <a:ext cx="2300287" cy="2300287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2166700" y="2018000"/>
            <a:ext cx="75798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Minecraft é um jogo de construção e </a:t>
            </a: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sobrevivência,</a:t>
            </a:r>
            <a:r>
              <a:rPr lang="en-US" sz="12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desenvolvido pela, Mojang Studios e lançado em 2011. O jogo permite que o jogador explore um mundo totalmente aleatório coletando recursos para construir estruturas e ferramentas.  </a:t>
            </a:r>
            <a:endParaRPr sz="1200">
              <a:solidFill>
                <a:srgbClr val="D8D8D8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descr="A picture containing container, square&#10;&#10;Description automatically generated" id="125" name="Google Shape;12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45856" y="4617401"/>
            <a:ext cx="2300287" cy="23002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126" name="Google Shape;12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85061" y="4181988"/>
            <a:ext cx="2300287" cy="2300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2400216" y="2096769"/>
            <a:ext cx="2364682" cy="3376930"/>
          </a:xfrm>
          <a:prstGeom prst="rect">
            <a:avLst/>
          </a:prstGeom>
          <a:noFill/>
          <a:ln cap="flat" cmpd="sng" w="222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4184650" y="1053575"/>
            <a:ext cx="382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OUTROS JOGOS</a:t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2427622" y="2115403"/>
            <a:ext cx="2306472" cy="3330054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228600" rotWithShape="0" algn="tl" dir="2700000" dist="165100">
              <a:srgbClr val="000000">
                <a:alpha val="5882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4942764" y="2115403"/>
            <a:ext cx="2306472" cy="3330054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228600" rotWithShape="0" algn="tl" dir="2700000" dist="165100">
              <a:srgbClr val="000000">
                <a:alpha val="5882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7457906" y="2115403"/>
            <a:ext cx="2306472" cy="3330054"/>
          </a:xfrm>
          <a:prstGeom prst="rect">
            <a:avLst/>
          </a:prstGeom>
          <a:solidFill>
            <a:srgbClr val="0C0C0C"/>
          </a:solidFill>
          <a:ln>
            <a:noFill/>
          </a:ln>
          <a:effectLst>
            <a:outerShdw blurRad="228600" rotWithShape="0" algn="tl" dir="2700000" dist="165100">
              <a:srgbClr val="000000">
                <a:alpha val="5882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7" name="Google Shape;137;p19"/>
          <p:cNvGrpSpPr/>
          <p:nvPr/>
        </p:nvGrpSpPr>
        <p:grpSpPr>
          <a:xfrm>
            <a:off x="1503452" y="3429000"/>
            <a:ext cx="462117" cy="470273"/>
            <a:chOff x="1503452" y="3254477"/>
            <a:chExt cx="462117" cy="470273"/>
          </a:xfrm>
        </p:grpSpPr>
        <p:sp>
          <p:nvSpPr>
            <p:cNvPr id="138" name="Google Shape;138;p19"/>
            <p:cNvSpPr/>
            <p:nvPr/>
          </p:nvSpPr>
          <p:spPr>
            <a:xfrm>
              <a:off x="1503452" y="3254477"/>
              <a:ext cx="462117" cy="462117"/>
            </a:xfrm>
            <a:prstGeom prst="rect">
              <a:avLst/>
            </a:prstGeom>
            <a:solidFill>
              <a:srgbClr val="3B8526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1504720" y="3679031"/>
              <a:ext cx="459581" cy="45719"/>
            </a:xfrm>
            <a:prstGeom prst="rect">
              <a:avLst/>
            </a:prstGeom>
            <a:solidFill>
              <a:srgbClr val="2A631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1504720" y="3254477"/>
              <a:ext cx="459581" cy="45719"/>
            </a:xfrm>
            <a:prstGeom prst="rect">
              <a:avLst/>
            </a:prstGeom>
            <a:solidFill>
              <a:srgbClr val="69B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1649265" y="3414539"/>
              <a:ext cx="170490" cy="141993"/>
            </a:xfrm>
            <a:custGeom>
              <a:rect b="b" l="l" r="r" t="t"/>
              <a:pathLst>
                <a:path extrusionOk="0" h="587239" w="705095">
                  <a:moveTo>
                    <a:pt x="357202" y="0"/>
                  </a:moveTo>
                  <a:lnTo>
                    <a:pt x="475412" y="0"/>
                  </a:lnTo>
                  <a:lnTo>
                    <a:pt x="475412" y="118210"/>
                  </a:lnTo>
                  <a:lnTo>
                    <a:pt x="474563" y="118210"/>
                  </a:lnTo>
                  <a:lnTo>
                    <a:pt x="474563" y="235050"/>
                  </a:lnTo>
                  <a:lnTo>
                    <a:pt x="705095" y="235050"/>
                  </a:lnTo>
                  <a:lnTo>
                    <a:pt x="705095" y="349350"/>
                  </a:lnTo>
                  <a:lnTo>
                    <a:pt x="474563" y="349350"/>
                  </a:lnTo>
                  <a:lnTo>
                    <a:pt x="474563" y="582782"/>
                  </a:lnTo>
                  <a:lnTo>
                    <a:pt x="473009" y="581780"/>
                  </a:lnTo>
                  <a:lnTo>
                    <a:pt x="473009" y="587239"/>
                  </a:lnTo>
                  <a:lnTo>
                    <a:pt x="354799" y="587239"/>
                  </a:lnTo>
                  <a:lnTo>
                    <a:pt x="354799" y="523247"/>
                  </a:lnTo>
                  <a:lnTo>
                    <a:pt x="265256" y="523247"/>
                  </a:lnTo>
                  <a:lnTo>
                    <a:pt x="265256" y="459255"/>
                  </a:lnTo>
                  <a:lnTo>
                    <a:pt x="176398" y="459255"/>
                  </a:lnTo>
                  <a:lnTo>
                    <a:pt x="176398" y="396072"/>
                  </a:lnTo>
                  <a:lnTo>
                    <a:pt x="103389" y="396072"/>
                  </a:lnTo>
                  <a:lnTo>
                    <a:pt x="103389" y="349867"/>
                  </a:lnTo>
                  <a:lnTo>
                    <a:pt x="0" y="349867"/>
                  </a:lnTo>
                  <a:lnTo>
                    <a:pt x="0" y="231657"/>
                  </a:lnTo>
                  <a:lnTo>
                    <a:pt x="103389" y="231657"/>
                  </a:lnTo>
                  <a:lnTo>
                    <a:pt x="103389" y="172552"/>
                  </a:lnTo>
                  <a:lnTo>
                    <a:pt x="176398" y="172552"/>
                  </a:lnTo>
                  <a:lnTo>
                    <a:pt x="176398" y="118210"/>
                  </a:lnTo>
                  <a:lnTo>
                    <a:pt x="266800" y="118210"/>
                  </a:lnTo>
                  <a:lnTo>
                    <a:pt x="266800" y="59105"/>
                  </a:lnTo>
                  <a:lnTo>
                    <a:pt x="357202" y="59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19"/>
          <p:cNvGrpSpPr/>
          <p:nvPr/>
        </p:nvGrpSpPr>
        <p:grpSpPr>
          <a:xfrm flipH="1">
            <a:off x="10225163" y="3429000"/>
            <a:ext cx="462117" cy="470273"/>
            <a:chOff x="1503452" y="3254477"/>
            <a:chExt cx="462117" cy="470273"/>
          </a:xfrm>
        </p:grpSpPr>
        <p:sp>
          <p:nvSpPr>
            <p:cNvPr id="143" name="Google Shape;143;p19">
              <a:hlinkClick action="ppaction://hlinkshowjump?jump=nextslide"/>
            </p:cNvPr>
            <p:cNvSpPr/>
            <p:nvPr/>
          </p:nvSpPr>
          <p:spPr>
            <a:xfrm>
              <a:off x="1503452" y="3254477"/>
              <a:ext cx="462117" cy="462117"/>
            </a:xfrm>
            <a:prstGeom prst="rect">
              <a:avLst/>
            </a:prstGeom>
            <a:solidFill>
              <a:srgbClr val="3B8526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1504720" y="3679031"/>
              <a:ext cx="459581" cy="45719"/>
            </a:xfrm>
            <a:prstGeom prst="rect">
              <a:avLst/>
            </a:prstGeom>
            <a:solidFill>
              <a:srgbClr val="2A631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1504720" y="3254477"/>
              <a:ext cx="459581" cy="45719"/>
            </a:xfrm>
            <a:prstGeom prst="rect">
              <a:avLst/>
            </a:prstGeom>
            <a:solidFill>
              <a:srgbClr val="69B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1649265" y="3414539"/>
              <a:ext cx="170490" cy="141993"/>
            </a:xfrm>
            <a:custGeom>
              <a:rect b="b" l="l" r="r" t="t"/>
              <a:pathLst>
                <a:path extrusionOk="0" h="587239" w="705095">
                  <a:moveTo>
                    <a:pt x="357202" y="0"/>
                  </a:moveTo>
                  <a:lnTo>
                    <a:pt x="475412" y="0"/>
                  </a:lnTo>
                  <a:lnTo>
                    <a:pt x="475412" y="118210"/>
                  </a:lnTo>
                  <a:lnTo>
                    <a:pt x="474563" y="118210"/>
                  </a:lnTo>
                  <a:lnTo>
                    <a:pt x="474563" y="235050"/>
                  </a:lnTo>
                  <a:lnTo>
                    <a:pt x="705095" y="235050"/>
                  </a:lnTo>
                  <a:lnTo>
                    <a:pt x="705095" y="349350"/>
                  </a:lnTo>
                  <a:lnTo>
                    <a:pt x="474563" y="349350"/>
                  </a:lnTo>
                  <a:lnTo>
                    <a:pt x="474563" y="582782"/>
                  </a:lnTo>
                  <a:lnTo>
                    <a:pt x="473009" y="581780"/>
                  </a:lnTo>
                  <a:lnTo>
                    <a:pt x="473009" y="587239"/>
                  </a:lnTo>
                  <a:lnTo>
                    <a:pt x="354799" y="587239"/>
                  </a:lnTo>
                  <a:lnTo>
                    <a:pt x="354799" y="523247"/>
                  </a:lnTo>
                  <a:lnTo>
                    <a:pt x="265256" y="523247"/>
                  </a:lnTo>
                  <a:lnTo>
                    <a:pt x="265256" y="459255"/>
                  </a:lnTo>
                  <a:lnTo>
                    <a:pt x="176398" y="459255"/>
                  </a:lnTo>
                  <a:lnTo>
                    <a:pt x="176398" y="396072"/>
                  </a:lnTo>
                  <a:lnTo>
                    <a:pt x="103389" y="396072"/>
                  </a:lnTo>
                  <a:lnTo>
                    <a:pt x="103389" y="349867"/>
                  </a:lnTo>
                  <a:lnTo>
                    <a:pt x="0" y="349867"/>
                  </a:lnTo>
                  <a:lnTo>
                    <a:pt x="0" y="231657"/>
                  </a:lnTo>
                  <a:lnTo>
                    <a:pt x="103389" y="231657"/>
                  </a:lnTo>
                  <a:lnTo>
                    <a:pt x="103389" y="172552"/>
                  </a:lnTo>
                  <a:lnTo>
                    <a:pt x="176398" y="172552"/>
                  </a:lnTo>
                  <a:lnTo>
                    <a:pt x="176398" y="118210"/>
                  </a:lnTo>
                  <a:lnTo>
                    <a:pt x="266800" y="118210"/>
                  </a:lnTo>
                  <a:lnTo>
                    <a:pt x="266800" y="59105"/>
                  </a:lnTo>
                  <a:lnTo>
                    <a:pt x="357202" y="59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A picture containing text&#10;&#10;Description automatically generated" id="147" name="Google Shape;147;p1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30526" r="30526" t="0"/>
          <a:stretch/>
        </p:blipFill>
        <p:spPr>
          <a:xfrm>
            <a:off x="4942764" y="2115403"/>
            <a:ext cx="2306472" cy="33300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video game&#10;&#10;Description automatically generated with medium confidence" id="148" name="Google Shape;148;p19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1893" l="0" r="0" t="1892"/>
          <a:stretch/>
        </p:blipFill>
        <p:spPr>
          <a:xfrm>
            <a:off x="7457906" y="2115403"/>
            <a:ext cx="2306472" cy="33300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video game&#10;&#10;Description automatically generated with medium confidence" id="149" name="Google Shape;149;p19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4000" l="0" r="0" t="3999"/>
          <a:stretch/>
        </p:blipFill>
        <p:spPr>
          <a:xfrm>
            <a:off x="2427622" y="2115403"/>
            <a:ext cx="2306472" cy="333005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4913659" y="2096769"/>
            <a:ext cx="2364682" cy="3376930"/>
          </a:xfrm>
          <a:prstGeom prst="rect">
            <a:avLst/>
          </a:prstGeom>
          <a:noFill/>
          <a:ln cap="flat" cmpd="sng" w="222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7424155" y="2096769"/>
            <a:ext cx="2364682" cy="3376930"/>
          </a:xfrm>
          <a:prstGeom prst="rect">
            <a:avLst/>
          </a:prstGeom>
          <a:noFill/>
          <a:ln cap="flat" cmpd="sng" w="222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0"/>
          <p:cNvGrpSpPr/>
          <p:nvPr/>
        </p:nvGrpSpPr>
        <p:grpSpPr>
          <a:xfrm>
            <a:off x="3951968" y="2079356"/>
            <a:ext cx="2084257" cy="733634"/>
            <a:chOff x="3951968" y="2079356"/>
            <a:chExt cx="2084257" cy="733634"/>
          </a:xfrm>
        </p:grpSpPr>
        <p:sp>
          <p:nvSpPr>
            <p:cNvPr id="157" name="Google Shape;157;p20">
              <a:hlinkClick action="ppaction://hlinksldjump" r:id="rId3"/>
            </p:cNvPr>
            <p:cNvSpPr/>
            <p:nvPr/>
          </p:nvSpPr>
          <p:spPr>
            <a:xfrm>
              <a:off x="3951968" y="2079356"/>
              <a:ext cx="2084162" cy="733634"/>
            </a:xfrm>
            <a:prstGeom prst="roundRect">
              <a:avLst>
                <a:gd fmla="val 0" name="adj"/>
              </a:avLst>
            </a:prstGeom>
            <a:gradFill>
              <a:gsLst>
                <a:gs pos="0">
                  <a:srgbClr val="A5A5A5"/>
                </a:gs>
                <a:gs pos="55000">
                  <a:srgbClr val="7F7F7F"/>
                </a:gs>
                <a:gs pos="100000">
                  <a:srgbClr val="A5A5A5"/>
                </a:gs>
              </a:gsLst>
              <a:lin ang="5400000" scaled="0"/>
            </a:gradFill>
            <a:ln cap="flat" cmpd="sng" w="19050">
              <a:solidFill>
                <a:srgbClr val="26262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0"/>
            <p:cNvSpPr txBox="1"/>
            <p:nvPr/>
          </p:nvSpPr>
          <p:spPr>
            <a:xfrm>
              <a:off x="3952125" y="2199950"/>
              <a:ext cx="2084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D9D9D9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Sobre mim</a:t>
              </a:r>
              <a:endParaRPr sz="1400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sp>
        <p:nvSpPr>
          <p:cNvPr id="159" name="Google Shape;159;p20">
            <a:hlinkClick action="ppaction://hlinksldjump" r:id="rId4"/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0">
            <a:hlinkClick action="ppaction://hlinksldjump" r:id="rId5"/>
          </p:cNvPr>
          <p:cNvSpPr/>
          <p:nvPr/>
        </p:nvSpPr>
        <p:spPr>
          <a:xfrm>
            <a:off x="6155872" y="2079356"/>
            <a:ext cx="2084100" cy="73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1294039" y="2628324"/>
            <a:ext cx="9603900" cy="34383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D9D9D9"/>
              </a:gs>
              <a:gs pos="3540">
                <a:srgbClr val="D9D9D9"/>
              </a:gs>
              <a:gs pos="84000">
                <a:srgbClr val="ADADAD"/>
              </a:gs>
              <a:gs pos="100000">
                <a:srgbClr val="D8D8D8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container, square&#10;&#10;Description automatically generated" id="162" name="Google Shape;16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74664" y="4975982"/>
            <a:ext cx="784149" cy="78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4503259" y="1053583"/>
            <a:ext cx="318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VALORES</a:t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DADAD"/>
              </a:gs>
              <a:gs pos="100000">
                <a:srgbClr val="D9D9D9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1863200" y="2199950"/>
            <a:ext cx="190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Valores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6178900" y="2081925"/>
            <a:ext cx="203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Maior Desafio</a:t>
            </a:r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8397950" y="2199950"/>
            <a:ext cx="203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Superação</a:t>
            </a:r>
            <a:endParaRPr/>
          </a:p>
        </p:txBody>
      </p:sp>
      <p:sp>
        <p:nvSpPr>
          <p:cNvPr id="169" name="Google Shape;169;p20"/>
          <p:cNvSpPr txBox="1"/>
          <p:nvPr/>
        </p:nvSpPr>
        <p:spPr>
          <a:xfrm>
            <a:off x="1452725" y="3389150"/>
            <a:ext cx="3185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ess Start 2P"/>
              <a:buChar char="●"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Foco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ess Start 2P"/>
              <a:buChar char="●"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Responsábilidade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0"/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, clipart&#10;&#10;Description automatically generated" id="175" name="Google Shape;175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74998" y="4964437"/>
            <a:ext cx="350164" cy="350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r code&#10;&#10;Description automatically generated" id="176" name="Google Shape;176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988541" y="4940948"/>
            <a:ext cx="396405" cy="3971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177" name="Google Shape;177;p2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448039" y="4871481"/>
            <a:ext cx="536076" cy="5360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178" name="Google Shape;178;p2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013835" y="4978360"/>
            <a:ext cx="392361" cy="3223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&#10;&#10;Description automatically generated" id="179" name="Google Shape;179;p2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293726" y="4974062"/>
            <a:ext cx="330914" cy="3309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180" name="Google Shape;18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26274" y="4917068"/>
            <a:ext cx="1747837" cy="17478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&#10;&#10;Description automatically generated" id="181" name="Google Shape;181;p20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8007349" y="2628326"/>
            <a:ext cx="3496043" cy="34960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&#10;&#10;Description automatically generated with medium confidence" id="182" name="Google Shape;182;p20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 rot="-2708973">
            <a:off x="8241577" y="3449413"/>
            <a:ext cx="1038166" cy="10381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183" name="Google Shape;183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24500" y="5410485"/>
            <a:ext cx="1262339" cy="126233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4681075" y="3389125"/>
            <a:ext cx="3093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ess Start 2P"/>
              <a:buChar char="●"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Criatividade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ess Start 2P"/>
              <a:buChar char="●"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Competência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>
            <a:hlinkClick action="ppaction://hlinksldjump" r:id="rId3"/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1853525" y="2199950"/>
            <a:ext cx="192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2F2F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Valores</a:t>
            </a:r>
            <a:endParaRPr/>
          </a:p>
        </p:txBody>
      </p:sp>
      <p:sp>
        <p:nvSpPr>
          <p:cNvPr id="191" name="Google Shape;191;p21">
            <a:hlinkClick action="ppaction://hlinksldjump" r:id="rId4"/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1">
            <a:hlinkClick action="ppaction://hlinksldjump" r:id="rId5"/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D9D9D9"/>
              </a:gs>
              <a:gs pos="3540">
                <a:srgbClr val="D9D9D9"/>
              </a:gs>
              <a:gs pos="84000">
                <a:srgbClr val="ADADAD"/>
              </a:gs>
              <a:gs pos="100000">
                <a:srgbClr val="D8D8D8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3951975" y="915925"/>
            <a:ext cx="4361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Por que escolhi esse tema</a:t>
            </a:r>
            <a:endParaRPr/>
          </a:p>
        </p:txBody>
      </p:sp>
      <p:sp>
        <p:nvSpPr>
          <p:cNvPr id="196" name="Google Shape;196;p21"/>
          <p:cNvSpPr txBox="1"/>
          <p:nvPr/>
        </p:nvSpPr>
        <p:spPr>
          <a:xfrm>
            <a:off x="6178850" y="2085775"/>
            <a:ext cx="203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Maior Desafio</a:t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8688356" y="2199952"/>
            <a:ext cx="144142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Creeper</a:t>
            </a:r>
            <a:endParaRPr/>
          </a:p>
        </p:txBody>
      </p:sp>
      <p:sp>
        <p:nvSpPr>
          <p:cNvPr id="198" name="Google Shape;198;p21"/>
          <p:cNvSpPr txBox="1"/>
          <p:nvPr/>
        </p:nvSpPr>
        <p:spPr>
          <a:xfrm>
            <a:off x="1748077" y="3050525"/>
            <a:ext cx="5406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 Minecraft desempenha um papel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importantíssimo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na minha vida, foi nele que eu aprendi a ter criatividade e ser extremamente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amigável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e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sociável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com todos.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1"/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DADAD"/>
              </a:gs>
              <a:gs pos="100000">
                <a:srgbClr val="D9D9D9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3951975" y="2199950"/>
            <a:ext cx="20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Sobre mim</a:t>
            </a:r>
            <a:endParaRPr sz="14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descr="A picture containing container, square&#10;&#10;Description automatically generated" id="206" name="Google Shape;206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35836" y="5039494"/>
            <a:ext cx="784149" cy="784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07" name="Google Shape;207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87446" y="4980580"/>
            <a:ext cx="1747837" cy="17478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08" name="Google Shape;208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85672" y="5473998"/>
            <a:ext cx="1262339" cy="12623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oy&#10;&#10;Description automatically generated" id="209" name="Google Shape;209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06737" y="3284749"/>
            <a:ext cx="2537200" cy="2222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545629" y="4981756"/>
            <a:ext cx="315527" cy="3155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&#10;&#10;Description automatically generated" id="211" name="Google Shape;211;p2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760114" y="4950313"/>
            <a:ext cx="379932" cy="378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212" name="Google Shape;212;p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 flipH="1">
            <a:off x="4296974" y="4979789"/>
            <a:ext cx="319461" cy="319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&#10;&#10;Description automatically generated" id="213" name="Google Shape;213;p2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050984" y="4993735"/>
            <a:ext cx="291569" cy="2915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histogram&#10;&#10;Description automatically generated" id="214" name="Google Shape;214;p2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050286" y="4979789"/>
            <a:ext cx="319461" cy="319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>
            <a:hlinkClick action="ppaction://hlinksldjump" r:id="rId3"/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3951975" y="2199950"/>
            <a:ext cx="20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Sobre mim</a:t>
            </a:r>
            <a:endParaRPr sz="14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21" name="Google Shape;221;p22">
            <a:hlinkClick action="ppaction://hlinksldjump" r:id="rId4"/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1840250" y="2199950"/>
            <a:ext cx="192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2F2F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Valores</a:t>
            </a:r>
            <a:endParaRPr/>
          </a:p>
        </p:txBody>
      </p:sp>
      <p:sp>
        <p:nvSpPr>
          <p:cNvPr id="223" name="Google Shape;223;p22">
            <a:hlinkClick action="ppaction://hlinksldjump" r:id="rId5"/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D9D9D9"/>
              </a:gs>
              <a:gs pos="3540">
                <a:srgbClr val="D9D9D9"/>
              </a:gs>
              <a:gs pos="84000">
                <a:srgbClr val="ADADAD"/>
              </a:gs>
              <a:gs pos="100000">
                <a:srgbClr val="D8D8D8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4503259" y="1053583"/>
            <a:ext cx="31854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</a:t>
            </a:r>
            <a:endParaRPr/>
          </a:p>
        </p:txBody>
      </p:sp>
      <p:sp>
        <p:nvSpPr>
          <p:cNvPr id="227" name="Google Shape;227;p22"/>
          <p:cNvSpPr txBox="1"/>
          <p:nvPr/>
        </p:nvSpPr>
        <p:spPr>
          <a:xfrm>
            <a:off x="8367050" y="2199950"/>
            <a:ext cx="206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9D9D9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Superação</a:t>
            </a:r>
            <a:endParaRPr/>
          </a:p>
        </p:txBody>
      </p:sp>
      <p:sp>
        <p:nvSpPr>
          <p:cNvPr id="228" name="Google Shape;228;p22"/>
          <p:cNvSpPr txBox="1"/>
          <p:nvPr/>
        </p:nvSpPr>
        <p:spPr>
          <a:xfrm>
            <a:off x="1748063" y="3132209"/>
            <a:ext cx="6044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Meu maior desafio foi fazer o dashboard ficar interativo com o site, fiquei dias mexendo nas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páginas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de Node. No final deu tudo certo!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29" name="Google Shape;229;p22"/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2"/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2"/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2"/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2"/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DADAD"/>
              </a:gs>
              <a:gs pos="100000">
                <a:srgbClr val="D9D9D9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2"/>
          <p:cNvSpPr txBox="1"/>
          <p:nvPr/>
        </p:nvSpPr>
        <p:spPr>
          <a:xfrm>
            <a:off x="6163400" y="2107038"/>
            <a:ext cx="206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Maior Desafio</a:t>
            </a:r>
            <a:endParaRPr/>
          </a:p>
        </p:txBody>
      </p:sp>
      <p:pic>
        <p:nvPicPr>
          <p:cNvPr descr="A picture containing text, clipart&#10;&#10;Description automatically generated" id="236" name="Google Shape;236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51860" y="4934675"/>
            <a:ext cx="409688" cy="4096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37" name="Google Shape;237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30329" y="4756457"/>
            <a:ext cx="784149" cy="784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38" name="Google Shape;238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81939" y="4697543"/>
            <a:ext cx="1747837" cy="17478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39" name="Google Shape;239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80165" y="5190960"/>
            <a:ext cx="1262339" cy="12623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odel of a house&#10;&#10;Description automatically generated with medium confidence" id="240" name="Google Shape;240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147189" y="3132199"/>
            <a:ext cx="2217337" cy="21175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building material, toy, brick&#10;&#10;Description automatically generated" id="241" name="Google Shape;241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463506" y="4380619"/>
            <a:ext cx="593090" cy="5930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building material, brick&#10;&#10;Description automatically generated" id="242" name="Google Shape;242;p2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616473" y="4781970"/>
            <a:ext cx="923350" cy="923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&#10;&#10;Description automatically generated with medium confidence" id="243" name="Google Shape;243;p2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520433" y="4956560"/>
            <a:ext cx="365919" cy="3659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244" name="Google Shape;244;p2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782504" y="4960657"/>
            <a:ext cx="357725" cy="35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toy&#10;&#10;Description automatically generated" id="245" name="Google Shape;245;p2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840246" y="4916881"/>
            <a:ext cx="686465" cy="6864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lipart&#10;&#10;Description automatically generated" id="246" name="Google Shape;246;p2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4936731" y="4869493"/>
            <a:ext cx="551251" cy="55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>
            <a:hlinkClick action="ppaction://hlinksldjump" r:id="rId3"/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 txBox="1"/>
          <p:nvPr/>
        </p:nvSpPr>
        <p:spPr>
          <a:xfrm>
            <a:off x="6184225" y="2107038"/>
            <a:ext cx="202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Maior Desafio</a:t>
            </a:r>
            <a:endParaRPr/>
          </a:p>
        </p:txBody>
      </p:sp>
      <p:sp>
        <p:nvSpPr>
          <p:cNvPr id="253" name="Google Shape;253;p23">
            <a:hlinkClick action="ppaction://hlinksldjump" r:id="rId4"/>
          </p:cNvPr>
          <p:cNvSpPr/>
          <p:nvPr/>
        </p:nvSpPr>
        <p:spPr>
          <a:xfrm>
            <a:off x="3951968" y="2079356"/>
            <a:ext cx="2084100" cy="73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3"/>
          <p:cNvSpPr txBox="1"/>
          <p:nvPr/>
        </p:nvSpPr>
        <p:spPr>
          <a:xfrm>
            <a:off x="3951975" y="2199950"/>
            <a:ext cx="20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Sobre mim</a:t>
            </a:r>
            <a:endParaRPr sz="14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5" name="Google Shape;255;p23">
            <a:hlinkClick action="ppaction://hlinksldjump" r:id="rId5"/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5A5A5"/>
              </a:gs>
              <a:gs pos="3540">
                <a:srgbClr val="A5A5A5"/>
              </a:gs>
              <a:gs pos="55000">
                <a:srgbClr val="7F7F7F"/>
              </a:gs>
              <a:gs pos="100000">
                <a:srgbClr val="A5A5A5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3"/>
          <p:cNvSpPr txBox="1"/>
          <p:nvPr/>
        </p:nvSpPr>
        <p:spPr>
          <a:xfrm>
            <a:off x="1853525" y="2199950"/>
            <a:ext cx="191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2F2F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Valores</a:t>
            </a:r>
            <a:endParaRPr/>
          </a:p>
        </p:txBody>
      </p:sp>
      <p:sp>
        <p:nvSpPr>
          <p:cNvPr id="257" name="Google Shape;257;p23"/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D9D9D9"/>
              </a:gs>
              <a:gs pos="3540">
                <a:srgbClr val="D9D9D9"/>
              </a:gs>
              <a:gs pos="84000">
                <a:srgbClr val="ADADAD"/>
              </a:gs>
              <a:gs pos="100000">
                <a:srgbClr val="D8D8D8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3"/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4184650" y="1053575"/>
            <a:ext cx="37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Maior Superação</a:t>
            </a:r>
            <a:endParaRPr/>
          </a:p>
        </p:txBody>
      </p:sp>
      <p:sp>
        <p:nvSpPr>
          <p:cNvPr id="260" name="Google Shape;260;p23"/>
          <p:cNvSpPr txBox="1"/>
          <p:nvPr/>
        </p:nvSpPr>
        <p:spPr>
          <a:xfrm>
            <a:off x="1811424" y="2973500"/>
            <a:ext cx="5927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Fiquei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extremamente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orgulhoso em como o meu site foi sendo construído, ver que os conhecimentos aprendidos em sala de aula foram cruciais para o site estar em completo funcionamento foi muito </a:t>
            </a:r>
            <a:r>
              <a:rPr lang="en-US" sz="12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gratificante.</a:t>
            </a:r>
            <a:endParaRPr sz="12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61" name="Google Shape;261;p23"/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3"/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3"/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3"/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3"/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cap="flat" cmpd="sng" w="1270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container, square&#10;&#10;Description automatically generated" id="266" name="Google Shape;266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88747" y="4721582"/>
            <a:ext cx="784149" cy="784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67" name="Google Shape;267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40357" y="4662668"/>
            <a:ext cx="1747837" cy="17478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ontainer, square&#10;&#10;Description automatically generated" id="268" name="Google Shape;268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38583" y="5156085"/>
            <a:ext cx="1262339" cy="126233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3"/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DADAD"/>
              </a:gs>
              <a:gs pos="100000">
                <a:srgbClr val="D9D9D9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3"/>
          <p:cNvSpPr txBox="1"/>
          <p:nvPr/>
        </p:nvSpPr>
        <p:spPr>
          <a:xfrm>
            <a:off x="8423125" y="2199950"/>
            <a:ext cx="196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Superação</a:t>
            </a:r>
            <a:endParaRPr/>
          </a:p>
        </p:txBody>
      </p:sp>
      <p:pic>
        <p:nvPicPr>
          <p:cNvPr id="271" name="Google Shape;271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930239" y="3132199"/>
            <a:ext cx="1168071" cy="2076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LEGO, toy&#10;&#10;Description automatically generated" id="272" name="Google Shape;272;p2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76689" y="4653509"/>
            <a:ext cx="685393" cy="784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273" name="Google Shape;273;p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06387" y="4989202"/>
            <a:ext cx="300634" cy="3006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274" name="Google Shape;274;p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553075" y="4989202"/>
            <a:ext cx="300634" cy="3006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275" name="Google Shape;275;p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799763" y="4989202"/>
            <a:ext cx="300634" cy="3006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276" name="Google Shape;276;p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046451" y="4989202"/>
            <a:ext cx="300634" cy="3006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histogram&#10;&#10;Description automatically generated" id="277" name="Google Shape;277;p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059699" y="4989202"/>
            <a:ext cx="300634" cy="300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e House" id="282" name="Google Shape;28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38766" y="375285"/>
            <a:ext cx="2197534" cy="290719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"/>
          <p:cNvSpPr/>
          <p:nvPr/>
        </p:nvSpPr>
        <p:spPr>
          <a:xfrm>
            <a:off x="1187449" y="871432"/>
            <a:ext cx="3105151" cy="733634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848484"/>
              </a:gs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0"/>
          </a:gradFill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1493529" y="1053583"/>
            <a:ext cx="249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8D8D8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Site</a:t>
            </a:r>
            <a:endParaRPr/>
          </a:p>
        </p:txBody>
      </p:sp>
      <p:pic>
        <p:nvPicPr>
          <p:cNvPr descr="Mushroom House" id="285" name="Google Shape;28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89041" y="3282481"/>
            <a:ext cx="1447258" cy="27040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loating Island" id="286" name="Google Shape;286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55283" y="1243485"/>
            <a:ext cx="1884675" cy="4825163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4"/>
          <p:cNvSpPr txBox="1"/>
          <p:nvPr/>
        </p:nvSpPr>
        <p:spPr>
          <a:xfrm>
            <a:off x="1493515" y="2078386"/>
            <a:ext cx="4754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Mostrando o SITE.</a:t>
            </a:r>
            <a:endParaRPr/>
          </a:p>
        </p:txBody>
      </p:sp>
      <p:pic>
        <p:nvPicPr>
          <p:cNvPr descr="Jungle Temple" id="288" name="Google Shape;28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99610" y="2640128"/>
            <a:ext cx="2988316" cy="33464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al of Doom" id="289" name="Google Shape;289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00140" y="3010786"/>
            <a:ext cx="1749320" cy="29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